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73" r:id="rId3"/>
    <p:sldId id="257" r:id="rId4"/>
    <p:sldId id="259" r:id="rId5"/>
    <p:sldId id="262" r:id="rId6"/>
    <p:sldId id="274" r:id="rId7"/>
    <p:sldId id="258" r:id="rId8"/>
    <p:sldId id="269" r:id="rId9"/>
    <p:sldId id="275" r:id="rId10"/>
    <p:sldId id="260" r:id="rId11"/>
    <p:sldId id="272" r:id="rId12"/>
    <p:sldId id="263" r:id="rId13"/>
    <p:sldId id="264" r:id="rId14"/>
    <p:sldId id="265" r:id="rId15"/>
    <p:sldId id="267" r:id="rId16"/>
    <p:sldId id="266" r:id="rId17"/>
    <p:sldId id="281" r:id="rId18"/>
    <p:sldId id="268" r:id="rId19"/>
    <p:sldId id="276" r:id="rId20"/>
    <p:sldId id="270" r:id="rId21"/>
    <p:sldId id="271" r:id="rId22"/>
    <p:sldId id="277" r:id="rId23"/>
    <p:sldId id="278" r:id="rId24"/>
    <p:sldId id="279" r:id="rId25"/>
    <p:sldId id="280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9559" autoAdjust="0"/>
    <p:restoredTop sz="84182" autoAdjust="0"/>
  </p:normalViewPr>
  <p:slideViewPr>
    <p:cSldViewPr snapToGrid="0">
      <p:cViewPr varScale="1">
        <p:scale>
          <a:sx n="86" d="100"/>
          <a:sy n="86" d="100"/>
        </p:scale>
        <p:origin x="-90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DD7-14BE-4D75-8F9C-300FF6A27082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0718-5FC2-40DA-9830-7467D739B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2367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DD7-14BE-4D75-8F9C-300FF6A27082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0718-5FC2-40DA-9830-7467D739B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621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DD7-14BE-4D75-8F9C-300FF6A27082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0718-5FC2-40DA-9830-7467D739BBC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843862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DD7-14BE-4D75-8F9C-300FF6A27082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0718-5FC2-40DA-9830-7467D739B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469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DD7-14BE-4D75-8F9C-300FF6A27082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0718-5FC2-40DA-9830-7467D739BBC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288660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DD7-14BE-4D75-8F9C-300FF6A27082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0718-5FC2-40DA-9830-7467D739B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922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DD7-14BE-4D75-8F9C-300FF6A27082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0718-5FC2-40DA-9830-7467D739B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5550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DD7-14BE-4D75-8F9C-300FF6A27082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0718-5FC2-40DA-9830-7467D739B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0885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DD7-14BE-4D75-8F9C-300FF6A27082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0718-5FC2-40DA-9830-7467D739B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5621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DD7-14BE-4D75-8F9C-300FF6A27082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0718-5FC2-40DA-9830-7467D739B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2753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DD7-14BE-4D75-8F9C-300FF6A27082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0718-5FC2-40DA-9830-7467D739B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8927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DD7-14BE-4D75-8F9C-300FF6A27082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0718-5FC2-40DA-9830-7467D739B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4650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DD7-14BE-4D75-8F9C-300FF6A27082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0718-5FC2-40DA-9830-7467D739B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0595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DD7-14BE-4D75-8F9C-300FF6A27082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0718-5FC2-40DA-9830-7467D739B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3222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DD7-14BE-4D75-8F9C-300FF6A27082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0718-5FC2-40DA-9830-7467D739B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423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9DD7-14BE-4D75-8F9C-300FF6A27082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70718-5FC2-40DA-9830-7467D739B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3175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19DD7-14BE-4D75-8F9C-300FF6A27082}" type="datetimeFigureOut">
              <a:rPr lang="ru-RU" smtClean="0"/>
              <a:pPr/>
              <a:t>15.09.2025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E970718-5FC2-40DA-9830-7467D739B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365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3504" y="118535"/>
            <a:ext cx="9645842" cy="1646302"/>
          </a:xfrm>
        </p:spPr>
        <p:txBody>
          <a:bodyPr/>
          <a:lstStyle/>
          <a:p>
            <a:pPr algn="ctr"/>
            <a:r>
              <a:rPr lang="kk-KZ" sz="2400" b="1" i="1" dirty="0">
                <a:ln w="1905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«Жамбыл облысы әкімдігінің білім басқармасы Меркі ауданының білім бөлімінің «Балбөбек» бөбекжай-бақшасы МКҚК</a:t>
            </a:r>
            <a:r>
              <a:rPr lang="ru-RU" b="1" i="1" dirty="0">
                <a:ln w="1905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ln w="1905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3962" y="2389182"/>
            <a:ext cx="11267768" cy="2035334"/>
          </a:xfrm>
        </p:spPr>
        <p:txBody>
          <a:bodyPr>
            <a:noAutofit/>
          </a:bodyPr>
          <a:lstStyle/>
          <a:p>
            <a:pPr algn="ctr"/>
            <a:r>
              <a:rPr lang="kk-KZ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«Бөбекжай-бақшадағы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ECOLAB </a:t>
            </a:r>
            <a:r>
              <a:rPr lang="kk-KZ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жобасының жүзеге асырылуы»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4058" y="3742771"/>
            <a:ext cx="4162696" cy="262497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70531" y="6185839"/>
            <a:ext cx="67036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Бөбекжай-бақша әдіскері : Әмірова Риза Әскербекқызы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7927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9639" y="249382"/>
            <a:ext cx="7071818" cy="6262255"/>
          </a:xfrm>
        </p:spPr>
      </p:pic>
    </p:spTree>
    <p:extLst>
      <p:ext uri="{BB962C8B-B14F-4D97-AF65-F5344CB8AC3E}">
        <p14:creationId xmlns:p14="http://schemas.microsoft.com/office/powerpoint/2010/main" xmlns="" val="1507098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8721" y="198582"/>
            <a:ext cx="4686300" cy="65624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356" y="198582"/>
            <a:ext cx="5006108" cy="3463635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0087" y="3429000"/>
            <a:ext cx="4492495" cy="3332018"/>
          </a:xfrm>
        </p:spPr>
      </p:pic>
    </p:spTree>
    <p:extLst>
      <p:ext uri="{BB962C8B-B14F-4D97-AF65-F5344CB8AC3E}">
        <p14:creationId xmlns:p14="http://schemas.microsoft.com/office/powerpoint/2010/main" xmlns="" val="4238295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954" y="207818"/>
            <a:ext cx="3751010" cy="50013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8204" y="207818"/>
            <a:ext cx="3906982" cy="5001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9995" y="1530927"/>
            <a:ext cx="3912177" cy="521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785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991" y="112316"/>
            <a:ext cx="6017324" cy="37157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6531" y="503695"/>
            <a:ext cx="5143500" cy="5796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692"/>
          <a:stretch/>
        </p:blipFill>
        <p:spPr>
          <a:xfrm>
            <a:off x="1586961" y="3828081"/>
            <a:ext cx="3202015" cy="283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2024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9553" y="1117204"/>
            <a:ext cx="3755729" cy="56410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773" y="220881"/>
            <a:ext cx="3624642" cy="56410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381"/>
          <a:stretch/>
        </p:blipFill>
        <p:spPr>
          <a:xfrm>
            <a:off x="8384420" y="220881"/>
            <a:ext cx="3558198" cy="564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036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255" y="171955"/>
            <a:ext cx="2812472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8081" y="0"/>
            <a:ext cx="506634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9513" y="130948"/>
            <a:ext cx="3303610" cy="4235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824" b="23900"/>
          <a:stretch/>
        </p:blipFill>
        <p:spPr>
          <a:xfrm>
            <a:off x="8589513" y="4053392"/>
            <a:ext cx="3303610" cy="25769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881"/>
          <a:stretch/>
        </p:blipFill>
        <p:spPr>
          <a:xfrm>
            <a:off x="166255" y="4053392"/>
            <a:ext cx="2812472" cy="257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2296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178" y="130535"/>
            <a:ext cx="5169287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6621" y="130535"/>
            <a:ext cx="5516982" cy="41425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0438" y="3603876"/>
            <a:ext cx="5252366" cy="315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1027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498" y="126576"/>
            <a:ext cx="6285292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1897" y="2204189"/>
            <a:ext cx="6550617" cy="449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2397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4572" y="2328719"/>
            <a:ext cx="4529281" cy="45292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23" t="3838" r="15573" b="8081"/>
          <a:stretch/>
        </p:blipFill>
        <p:spPr>
          <a:xfrm>
            <a:off x="123986" y="125846"/>
            <a:ext cx="4296525" cy="44057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1097" y="399763"/>
            <a:ext cx="4566458" cy="601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438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182" y="221226"/>
            <a:ext cx="3056438" cy="40705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2169" y="2920181"/>
            <a:ext cx="2956771" cy="39378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8940" y="0"/>
            <a:ext cx="2956771" cy="39378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129"/>
          <a:stretch/>
        </p:blipFill>
        <p:spPr>
          <a:xfrm>
            <a:off x="185122" y="398206"/>
            <a:ext cx="3857625" cy="61943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0185" y="2920181"/>
            <a:ext cx="2956771" cy="393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0209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280" y="240890"/>
            <a:ext cx="8868448" cy="2008189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kk-KZ" sz="6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Мақсаты:</a:t>
            </a:r>
            <a:endParaRPr lang="ru-RU" sz="6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8426" y="1828489"/>
            <a:ext cx="102796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600" b="1" i="1" dirty="0" smtClean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Балабақша жағдайында тәрбиеленушілерге  экологиялық тәрбие берудің тиімділігін  тәжірибе  барысында көрсету.Экологиялық білім мен тәрбие беруді жаңарту әдіс-тәсілдерін қолдана отырып, тәрбиеленушілердің білімдерін арттыру.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3408375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633" y="175342"/>
            <a:ext cx="5590483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51" b="10729"/>
          <a:stretch/>
        </p:blipFill>
        <p:spPr>
          <a:xfrm>
            <a:off x="6444892" y="398206"/>
            <a:ext cx="5143500" cy="58403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683"/>
          <a:stretch/>
        </p:blipFill>
        <p:spPr>
          <a:xfrm>
            <a:off x="205633" y="3968571"/>
            <a:ext cx="5590483" cy="288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4189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695"/>
          <a:stretch/>
        </p:blipFill>
        <p:spPr>
          <a:xfrm>
            <a:off x="188247" y="3355208"/>
            <a:ext cx="5563624" cy="33110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602"/>
          <a:stretch/>
        </p:blipFill>
        <p:spPr>
          <a:xfrm>
            <a:off x="6253316" y="103239"/>
            <a:ext cx="5722375" cy="32225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3316" y="3447436"/>
            <a:ext cx="5722375" cy="32188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757"/>
          <a:stretch/>
        </p:blipFill>
        <p:spPr>
          <a:xfrm>
            <a:off x="197191" y="103239"/>
            <a:ext cx="5672667" cy="312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3731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2912" y="132237"/>
            <a:ext cx="3559816" cy="47464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12" b="20645"/>
          <a:stretch/>
        </p:blipFill>
        <p:spPr>
          <a:xfrm>
            <a:off x="831613" y="3288891"/>
            <a:ext cx="2948308" cy="3569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03" b="15483"/>
          <a:stretch/>
        </p:blipFill>
        <p:spPr>
          <a:xfrm>
            <a:off x="5039889" y="2126767"/>
            <a:ext cx="3375076" cy="45549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179" y="132237"/>
            <a:ext cx="4819878" cy="31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5180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6052" y="167763"/>
            <a:ext cx="5506064" cy="32391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6052" y="3613355"/>
            <a:ext cx="5506064" cy="30971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244" y="538315"/>
            <a:ext cx="5737123" cy="573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5969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15" r="15826" b="21356"/>
          <a:stretch/>
        </p:blipFill>
        <p:spPr>
          <a:xfrm>
            <a:off x="7306011" y="333214"/>
            <a:ext cx="4720673" cy="61528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99" b="15480"/>
          <a:stretch/>
        </p:blipFill>
        <p:spPr>
          <a:xfrm>
            <a:off x="1216323" y="1774556"/>
            <a:ext cx="5143500" cy="50214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162" b="8434"/>
          <a:stretch/>
        </p:blipFill>
        <p:spPr>
          <a:xfrm>
            <a:off x="3031713" y="139485"/>
            <a:ext cx="4159502" cy="32701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40" b="20000"/>
          <a:stretch/>
        </p:blipFill>
        <p:spPr>
          <a:xfrm>
            <a:off x="170481" y="139485"/>
            <a:ext cx="3456301" cy="32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0290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9206" y="131735"/>
            <a:ext cx="5817031" cy="37040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9206" y="3192651"/>
            <a:ext cx="5817031" cy="37040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092"/>
          <a:stretch/>
        </p:blipFill>
        <p:spPr>
          <a:xfrm>
            <a:off x="108486" y="3417375"/>
            <a:ext cx="5315921" cy="3440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851" b="11036"/>
          <a:stretch/>
        </p:blipFill>
        <p:spPr>
          <a:xfrm>
            <a:off x="139483" y="131735"/>
            <a:ext cx="5269425" cy="306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7606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7197" y="197187"/>
            <a:ext cx="5175249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63" y="1084882"/>
            <a:ext cx="3917197" cy="52229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808"/>
          <a:stretch/>
        </p:blipFill>
        <p:spPr>
          <a:xfrm>
            <a:off x="8416978" y="2631268"/>
            <a:ext cx="3775022" cy="34871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3523" y="3487119"/>
            <a:ext cx="4442848" cy="333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3972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69" b="5877"/>
          <a:stretch/>
        </p:blipFill>
        <p:spPr>
          <a:xfrm>
            <a:off x="2064591" y="3603356"/>
            <a:ext cx="2911077" cy="32236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365" y="1034942"/>
            <a:ext cx="6178657" cy="51368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327" r="14490"/>
          <a:stretch/>
        </p:blipFill>
        <p:spPr>
          <a:xfrm>
            <a:off x="356460" y="137762"/>
            <a:ext cx="5548393" cy="358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4685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330926"/>
            <a:ext cx="9144000" cy="6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8350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035" y="387205"/>
            <a:ext cx="5947820" cy="4531157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9018" y="2152795"/>
            <a:ext cx="6077398" cy="449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9170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411" y="360286"/>
            <a:ext cx="5424551" cy="329046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6728" y="64797"/>
            <a:ext cx="5913304" cy="3881437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777" b="6416"/>
          <a:stretch/>
        </p:blipFill>
        <p:spPr>
          <a:xfrm>
            <a:off x="3258618" y="3499952"/>
            <a:ext cx="5223164" cy="323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0216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34" y="135025"/>
            <a:ext cx="4904906" cy="323053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7291" y="125788"/>
            <a:ext cx="5021653" cy="32397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34" y="3481495"/>
            <a:ext cx="4904906" cy="32305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7291" y="3481495"/>
            <a:ext cx="5021653" cy="323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808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041"/>
          <a:stretch/>
        </p:blipFill>
        <p:spPr>
          <a:xfrm>
            <a:off x="5929745" y="1930400"/>
            <a:ext cx="3344257" cy="46966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364"/>
          <a:stretch/>
        </p:blipFill>
        <p:spPr>
          <a:xfrm>
            <a:off x="9274002" y="1930400"/>
            <a:ext cx="2821016" cy="46966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633"/>
          <a:stretch/>
        </p:blipFill>
        <p:spPr>
          <a:xfrm>
            <a:off x="0" y="258508"/>
            <a:ext cx="5960759" cy="430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745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085" y="110116"/>
            <a:ext cx="5418957" cy="388143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2327" y="1270000"/>
            <a:ext cx="5781368" cy="45222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085" y="3685308"/>
            <a:ext cx="5418957" cy="317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9087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408"/>
          <a:stretch/>
        </p:blipFill>
        <p:spPr>
          <a:xfrm>
            <a:off x="4195166" y="0"/>
            <a:ext cx="3842072" cy="57807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4" b="14141"/>
          <a:stretch/>
        </p:blipFill>
        <p:spPr>
          <a:xfrm>
            <a:off x="8201238" y="757382"/>
            <a:ext cx="3855749" cy="5860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20"/>
          <a:stretch/>
        </p:blipFill>
        <p:spPr>
          <a:xfrm>
            <a:off x="175418" y="757382"/>
            <a:ext cx="3855749" cy="586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308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7393" y="-10319"/>
            <a:ext cx="2182246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04" y="127098"/>
            <a:ext cx="3855749" cy="65539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75" b="13131"/>
          <a:stretch/>
        </p:blipFill>
        <p:spPr>
          <a:xfrm>
            <a:off x="4120208" y="2926366"/>
            <a:ext cx="3855749" cy="40732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697"/>
          <a:stretch/>
        </p:blipFill>
        <p:spPr>
          <a:xfrm>
            <a:off x="8263309" y="601892"/>
            <a:ext cx="3855749" cy="53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719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701</TotalTime>
  <Words>53</Words>
  <Application>Microsoft Office PowerPoint</Application>
  <PresentationFormat>Произвольный</PresentationFormat>
  <Paragraphs>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Аспект</vt:lpstr>
      <vt:lpstr>«Жамбыл облысы әкімдігінің білім басқармасы Меркі ауданының білім бөлімінің «Балбөбек» бөбекжай-бақшасы МКҚК </vt:lpstr>
      <vt:lpstr>Мақсаты: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«Жамбыл облысы әкімдігінің білім басқармасы Меркі ауданының білім бөлімінің «Балбөбек» бөбекжай-бақшасы МКҚК </dc:title>
  <dc:creator>Пользователь</dc:creator>
  <cp:lastModifiedBy>User</cp:lastModifiedBy>
  <cp:revision>19</cp:revision>
  <dcterms:created xsi:type="dcterms:W3CDTF">2024-04-03T17:42:40Z</dcterms:created>
  <dcterms:modified xsi:type="dcterms:W3CDTF">2025-09-15T05:44:46Z</dcterms:modified>
</cp:coreProperties>
</file>